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60" r:id="rId6"/>
    <p:sldId id="257" r:id="rId7"/>
    <p:sldId id="258" r:id="rId8"/>
    <p:sldId id="259" r:id="rId9"/>
  </p:sldIdLst>
  <p:sldSz cx="3048000" cy="304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99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225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gina Buschmeier | HateAid gGmbH" userId="c7e1b2c1-911a-4c65-a10b-e8d14fe58d06" providerId="ADAL" clId="{C8EE2B5F-5DC4-4880-B5DB-37DA57F823B7}"/>
    <pc:docChg chg="undo custSel modSld">
      <pc:chgData name="Regina Buschmeier | HateAid gGmbH" userId="c7e1b2c1-911a-4c65-a10b-e8d14fe58d06" providerId="ADAL" clId="{C8EE2B5F-5DC4-4880-B5DB-37DA57F823B7}" dt="2024-01-30T12:45:06.328" v="9" actId="22"/>
      <pc:docMkLst>
        <pc:docMk/>
      </pc:docMkLst>
      <pc:sldChg chg="addSp delSp modSp mod">
        <pc:chgData name="Regina Buschmeier | HateAid gGmbH" userId="c7e1b2c1-911a-4c65-a10b-e8d14fe58d06" providerId="ADAL" clId="{C8EE2B5F-5DC4-4880-B5DB-37DA57F823B7}" dt="2024-01-30T12:43:20.105" v="7" actId="1076"/>
        <pc:sldMkLst>
          <pc:docMk/>
          <pc:sldMk cId="1413819168" sldId="257"/>
        </pc:sldMkLst>
        <pc:picChg chg="add mod">
          <ac:chgData name="Regina Buschmeier | HateAid gGmbH" userId="c7e1b2c1-911a-4c65-a10b-e8d14fe58d06" providerId="ADAL" clId="{C8EE2B5F-5DC4-4880-B5DB-37DA57F823B7}" dt="2024-01-30T12:43:20.105" v="7" actId="1076"/>
          <ac:picMkLst>
            <pc:docMk/>
            <pc:sldMk cId="1413819168" sldId="257"/>
            <ac:picMk id="3" creationId="{DB10516E-ED49-A2F6-009F-A29635CF7D72}"/>
          </ac:picMkLst>
        </pc:picChg>
        <pc:picChg chg="del">
          <ac:chgData name="Regina Buschmeier | HateAid gGmbH" userId="c7e1b2c1-911a-4c65-a10b-e8d14fe58d06" providerId="ADAL" clId="{C8EE2B5F-5DC4-4880-B5DB-37DA57F823B7}" dt="2024-01-30T12:42:59.739" v="0" actId="478"/>
          <ac:picMkLst>
            <pc:docMk/>
            <pc:sldMk cId="1413819168" sldId="257"/>
            <ac:picMk id="13" creationId="{71894D4F-93FA-42E1-4BE5-905518367894}"/>
          </ac:picMkLst>
        </pc:picChg>
      </pc:sldChg>
      <pc:sldChg chg="addSp delSp mod">
        <pc:chgData name="Regina Buschmeier | HateAid gGmbH" userId="c7e1b2c1-911a-4c65-a10b-e8d14fe58d06" providerId="ADAL" clId="{C8EE2B5F-5DC4-4880-B5DB-37DA57F823B7}" dt="2024-01-30T12:44:56.848" v="8" actId="22"/>
        <pc:sldMkLst>
          <pc:docMk/>
          <pc:sldMk cId="2640256774" sldId="258"/>
        </pc:sldMkLst>
        <pc:picChg chg="del">
          <ac:chgData name="Regina Buschmeier | HateAid gGmbH" userId="c7e1b2c1-911a-4c65-a10b-e8d14fe58d06" providerId="ADAL" clId="{C8EE2B5F-5DC4-4880-B5DB-37DA57F823B7}" dt="2024-01-30T12:43:10.038" v="2" actId="478"/>
          <ac:picMkLst>
            <pc:docMk/>
            <pc:sldMk cId="2640256774" sldId="258"/>
            <ac:picMk id="4" creationId="{4117C9B8-F3F5-3F33-887D-E6C3D8BE4E69}"/>
          </ac:picMkLst>
        </pc:picChg>
        <pc:picChg chg="add">
          <ac:chgData name="Regina Buschmeier | HateAid gGmbH" userId="c7e1b2c1-911a-4c65-a10b-e8d14fe58d06" providerId="ADAL" clId="{C8EE2B5F-5DC4-4880-B5DB-37DA57F823B7}" dt="2024-01-30T12:44:56.848" v="8" actId="22"/>
          <ac:picMkLst>
            <pc:docMk/>
            <pc:sldMk cId="2640256774" sldId="258"/>
            <ac:picMk id="5" creationId="{1826F459-4800-B4C9-A239-BD19DCD4E337}"/>
          </ac:picMkLst>
        </pc:picChg>
      </pc:sldChg>
      <pc:sldChg chg="addSp delSp mod">
        <pc:chgData name="Regina Buschmeier | HateAid gGmbH" userId="c7e1b2c1-911a-4c65-a10b-e8d14fe58d06" providerId="ADAL" clId="{C8EE2B5F-5DC4-4880-B5DB-37DA57F823B7}" dt="2024-01-30T12:45:06.328" v="9" actId="22"/>
        <pc:sldMkLst>
          <pc:docMk/>
          <pc:sldMk cId="3983223749" sldId="259"/>
        </pc:sldMkLst>
        <pc:spChg chg="add del">
          <ac:chgData name="Regina Buschmeier | HateAid gGmbH" userId="c7e1b2c1-911a-4c65-a10b-e8d14fe58d06" providerId="ADAL" clId="{C8EE2B5F-5DC4-4880-B5DB-37DA57F823B7}" dt="2024-01-30T12:43:14.304" v="4" actId="478"/>
          <ac:spMkLst>
            <pc:docMk/>
            <pc:sldMk cId="3983223749" sldId="259"/>
            <ac:spMk id="2" creationId="{51F7FB04-8B69-943B-20BB-BD99ABE3E9FB}"/>
          </ac:spMkLst>
        </pc:spChg>
        <pc:picChg chg="add">
          <ac:chgData name="Regina Buschmeier | HateAid gGmbH" userId="c7e1b2c1-911a-4c65-a10b-e8d14fe58d06" providerId="ADAL" clId="{C8EE2B5F-5DC4-4880-B5DB-37DA57F823B7}" dt="2024-01-30T12:45:06.328" v="9" actId="22"/>
          <ac:picMkLst>
            <pc:docMk/>
            <pc:sldMk cId="3983223749" sldId="259"/>
            <ac:picMk id="4" creationId="{40AE32A8-F893-C08F-368E-8674CB0B9E3C}"/>
          </ac:picMkLst>
        </pc:picChg>
        <pc:picChg chg="del">
          <ac:chgData name="Regina Buschmeier | HateAid gGmbH" userId="c7e1b2c1-911a-4c65-a10b-e8d14fe58d06" providerId="ADAL" clId="{C8EE2B5F-5DC4-4880-B5DB-37DA57F823B7}" dt="2024-01-30T12:43:16.419" v="5" actId="478"/>
          <ac:picMkLst>
            <pc:docMk/>
            <pc:sldMk cId="3983223749" sldId="259"/>
            <ac:picMk id="5" creationId="{16196AEE-8BE9-9F03-D6D4-A062FFB2359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BEBA93B8-A7FD-B3E5-15E7-294C686ACDB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048000" cy="30480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18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550" y="162279"/>
            <a:ext cx="2628900" cy="589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550" y="811389"/>
            <a:ext cx="2628900" cy="1933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9550" y="2825045"/>
            <a:ext cx="685800" cy="162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ED3D1-8E73-4BB1-9B01-FC20E871DEB6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9650" y="2825045"/>
            <a:ext cx="1028700" cy="162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52650" y="2825045"/>
            <a:ext cx="685800" cy="162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C17EE-E75E-4153-80DA-134F071FD2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02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04770" rtl="0" eaLnBrk="1" latinLnBrk="0" hangingPunct="1">
        <a:lnSpc>
          <a:spcPct val="90000"/>
        </a:lnSpc>
        <a:spcBef>
          <a:spcPct val="0"/>
        </a:spcBef>
        <a:buNone/>
        <a:defRPr sz="14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192" indent="-76192" algn="l" defTabSz="30477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1pPr>
      <a:lvl2pPr marL="228577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80962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67" kern="1200">
          <a:solidFill>
            <a:schemeClr val="tx1"/>
          </a:solidFill>
          <a:latin typeface="+mn-lt"/>
          <a:ea typeface="+mn-ea"/>
          <a:cs typeface="+mn-cs"/>
        </a:defRPr>
      </a:lvl3pPr>
      <a:lvl4pPr marL="533347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85731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838116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90501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142886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95270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2385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04770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57154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09539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61924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14309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66693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19078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platzhalter 7" descr="Ein Bild, das Text, Screenshot, Schrift, Design enthält.&#10;&#10;Automatisch generierte Beschreibung">
            <a:extLst>
              <a:ext uri="{FF2B5EF4-FFF2-40B4-BE49-F238E27FC236}">
                <a16:creationId xmlns:a16="http://schemas.microsoft.com/office/drawing/2014/main" id="{B01D6868-ED40-F249-B754-18D6D8E437D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07955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74260D31-F0CD-E3E0-96B1-D45E4A8325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B10516E-ED49-A2F6-009F-A29635CF7D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819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51F7FB04-8B69-943B-20BB-BD99ABE3E9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826F459-4800-B4C9-A239-BD19DCD4E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256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51F7FB04-8B69-943B-20BB-BD99ABE3E9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0AE32A8-F893-C08F-368E-8674CB0B9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223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8503ABF4D5C57408FE86CBB73E55B4D" ma:contentTypeVersion="21" ma:contentTypeDescription="Ein neues Dokument erstellen." ma:contentTypeScope="" ma:versionID="a2dbfafa372d3eab5eb7a1bcdcd7bc01">
  <xsd:schema xmlns:xsd="http://www.w3.org/2001/XMLSchema" xmlns:xs="http://www.w3.org/2001/XMLSchema" xmlns:p="http://schemas.microsoft.com/office/2006/metadata/properties" xmlns:ns2="143eca12-2589-4717-ae6c-f5a3a66e9f71" xmlns:ns3="2352205e-2866-4306-9cfb-b3fd4e2cc6c3" targetNamespace="http://schemas.microsoft.com/office/2006/metadata/properties" ma:root="true" ma:fieldsID="baeebc7f073bf772be228dceb98c1169" ns2:_="" ns3:_="">
    <xsd:import namespace="143eca12-2589-4717-ae6c-f5a3a66e9f71"/>
    <xsd:import namespace="2352205e-2866-4306-9cfb-b3fd4e2cc6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_dlc_DocId" minOccurs="0"/>
                <xsd:element ref="ns3:_dlc_DocIdUrl" minOccurs="0"/>
                <xsd:element ref="ns3:_dlc_DocIdPersistId" minOccurs="0"/>
                <xsd:element ref="ns2:Datum" minOccurs="0"/>
                <xsd:element ref="ns2:Quell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3eca12-2589-4717-ae6c-f5a3a66e9f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um" ma:index="23" nillable="true" ma:displayName="Datum" ma:default="[today]" ma:format="DateOnly" ma:internalName="Datum">
      <xsd:simpleType>
        <xsd:restriction base="dms:DateTime"/>
      </xsd:simpleType>
    </xsd:element>
    <xsd:element name="Quelle" ma:index="24" nillable="true" ma:displayName="Quelle" ma:format="Hyperlink" ma:internalName="Quell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Bildmarkierungen" ma:readOnly="false" ma:fieldId="{5cf76f15-5ced-4ddc-b409-7134ff3c332f}" ma:taxonomyMulti="true" ma:sspId="9b2e8c97-0b12-42fe-80cf-74317cfb28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52205e-2866-4306-9cfb-b3fd4e2cc6c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20" nillable="true" ma:displayName="Wert der Dokument-ID" ma:description="Der Wert der diesem Element zugewiesenen Dokument-ID." ma:indexed="true" ma:internalName="_dlc_DocId" ma:readOnly="true">
      <xsd:simpleType>
        <xsd:restriction base="dms:Text"/>
      </xsd:simpleType>
    </xsd:element>
    <xsd:element name="_dlc_DocIdUrl" ma:index="21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2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CatchAll" ma:index="28" nillable="true" ma:displayName="Taxonomy Catch All Column" ma:hidden="true" ma:list="{0f1dc501-6825-4282-8a1f-c8dd7600f718}" ma:internalName="TaxCatchAll" ma:showField="CatchAllData" ma:web="2352205e-2866-4306-9cfb-b3fd4e2cc6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352205e-2866-4306-9cfb-b3fd4e2cc6c3">NC6EWY3JUK7F-1019313373-257415</_dlc_DocId>
    <_dlc_DocIdUrl xmlns="2352205e-2866-4306-9cfb-b3fd4e2cc6c3">
      <Url>https://hateaid.sharepoint.com/sites/teamhateaid/_layouts/15/DocIdRedir.aspx?ID=NC6EWY3JUK7F-1019313373-257415</Url>
      <Description>NC6EWY3JUK7F-1019313373-257415</Description>
    </_dlc_DocIdUrl>
    <Quelle xmlns="143eca12-2589-4717-ae6c-f5a3a66e9f71">
      <Url xsi:nil="true"/>
      <Description xsi:nil="true"/>
    </Quelle>
    <lcf76f155ced4ddcb4097134ff3c332f xmlns="143eca12-2589-4717-ae6c-f5a3a66e9f71">
      <Terms xmlns="http://schemas.microsoft.com/office/infopath/2007/PartnerControls"/>
    </lcf76f155ced4ddcb4097134ff3c332f>
    <TaxCatchAll xmlns="2352205e-2866-4306-9cfb-b3fd4e2cc6c3" xsi:nil="true"/>
    <Datum xmlns="143eca12-2589-4717-ae6c-f5a3a66e9f71">2024-01-29T11:21:52+00:00</Datum>
  </documentManagement>
</p:properties>
</file>

<file path=customXml/itemProps1.xml><?xml version="1.0" encoding="utf-8"?>
<ds:datastoreItem xmlns:ds="http://schemas.openxmlformats.org/officeDocument/2006/customXml" ds:itemID="{7250E74B-8FE4-42E6-A7D6-6D4E45A9AD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3eca12-2589-4717-ae6c-f5a3a66e9f71"/>
    <ds:schemaRef ds:uri="2352205e-2866-4306-9cfb-b3fd4e2cc6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A28E13-3F94-427F-B090-13E92A694B0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FCBF26E-2B73-4D99-950C-D87BE4F19D1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878CEB0-E27E-4EDB-9B4C-DB9189E7BF13}">
  <ds:schemaRefs>
    <ds:schemaRef ds:uri="http://schemas.microsoft.com/office/2006/metadata/properties"/>
    <ds:schemaRef ds:uri="http://schemas.microsoft.com/office/infopath/2007/PartnerControls"/>
    <ds:schemaRef ds:uri="2352205e-2866-4306-9cfb-b3fd4e2cc6c3"/>
    <ds:schemaRef ds:uri="143eca12-2589-4717-ae6c-f5a3a66e9f7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Office PowerPoint</Application>
  <PresentationFormat>Benutzerdefiniert</PresentationFormat>
  <Paragraphs>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 Buschmeier | HateAid gGmbH</dc:creator>
  <cp:lastModifiedBy>Regina Buschmeier | HateAid gGmbH</cp:lastModifiedBy>
  <cp:revision>4</cp:revision>
  <dcterms:created xsi:type="dcterms:W3CDTF">2024-01-26T11:41:10Z</dcterms:created>
  <dcterms:modified xsi:type="dcterms:W3CDTF">2024-01-30T12:45:06Z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d3fd252d-695f-40f6-950f-79a4d029dd36</vt:lpwstr>
  </property>
  <property fmtid="{D5CDD505-2E9C-101B-9397-08002B2CF9AE}" pid="3" name="ContentTypeId">
    <vt:lpwstr>0x010100F8503ABF4D5C57408FE86CBB73E55B4D</vt:lpwstr>
  </property>
  <property fmtid="{D5CDD505-2E9C-101B-9397-08002B2CF9AE}" pid="4" name="MediaServiceImageTags">
    <vt:lpwstr/>
  </property>
</Properties>
</file>